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4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0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2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3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0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0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2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0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0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70"/>
            <a:ext cx="7772400" cy="225968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Engaging </a:t>
            </a:r>
            <a:r>
              <a:rPr lang="en-GB" sz="3600" dirty="0"/>
              <a:t>Initial Teacher Trainee (ITT) students in Co-creating curricular that embed equality and diversity (pre and post entry to the ITT programme)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632848" cy="985664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/>
              <a:t>Presented by : Maxwell </a:t>
            </a:r>
            <a:r>
              <a:rPr lang="en-GB" dirty="0" err="1" smtClean="0"/>
              <a:t>Ayamba</a:t>
            </a:r>
            <a:r>
              <a:rPr lang="en-GB" dirty="0" smtClean="0"/>
              <a:t>, Jenson </a:t>
            </a:r>
            <a:r>
              <a:rPr lang="en-GB" dirty="0"/>
              <a:t>Grant and Maxine Greaves MBE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3168352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08920"/>
            <a:ext cx="3384376" cy="2448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03648" y="274638"/>
            <a:ext cx="6825952" cy="1143000"/>
          </a:xfrm>
        </p:spPr>
        <p:txBody>
          <a:bodyPr/>
          <a:lstStyle/>
          <a:p>
            <a:r>
              <a:rPr lang="en-GB" dirty="0" smtClean="0"/>
              <a:t>Stimulus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024336" cy="1008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141277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"Education is about the students constructing their own knowledge ..... 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Self belief is supported as a key attribute in motivation " </a:t>
            </a:r>
          </a:p>
          <a:p>
            <a:r>
              <a:rPr lang="en-GB" i="1" dirty="0" err="1">
                <a:solidFill>
                  <a:prstClr val="black"/>
                </a:solidFill>
              </a:rPr>
              <a:t>Yorke</a:t>
            </a:r>
            <a:r>
              <a:rPr lang="en-GB" i="1" dirty="0">
                <a:solidFill>
                  <a:prstClr val="black"/>
                </a:solidFill>
              </a:rPr>
              <a:t> and Knight </a:t>
            </a:r>
            <a:r>
              <a:rPr lang="en-GB" dirty="0">
                <a:solidFill>
                  <a:prstClr val="black"/>
                </a:solidFill>
              </a:rPr>
              <a:t>(2004)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116632"/>
            <a:ext cx="3826768" cy="11521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Reflection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Gibbs (1988)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2" y="188640"/>
            <a:ext cx="3312477" cy="1080120"/>
          </a:xfrm>
          <a:prstGeom prst="rect">
            <a:avLst/>
          </a:prstGeom>
        </p:spPr>
      </p:pic>
      <p:pic>
        <p:nvPicPr>
          <p:cNvPr id="5" name="Content Placeholder 3" descr="The reflective cycle - Gibbs - diagram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5040560" cy="4176464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043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1_Blank</vt:lpstr>
      <vt:lpstr> Engaging Initial Teacher Trainee (ITT) students in Co-creating curricular that embed equality and diversity (pre and post entry to the ITT programme) </vt:lpstr>
      <vt:lpstr>Stimulus</vt:lpstr>
      <vt:lpstr>Reflection:  Gibbs (1988)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Engaging Initial Teacher Trainee (ITT) students in Co-creating curricular that embed equality and diversity (pre and post entry to the ITT programme) </dc:title>
  <dc:creator>Stephanie Millar</dc:creator>
  <cp:lastModifiedBy>Stephanie Millar</cp:lastModifiedBy>
  <cp:revision>1</cp:revision>
  <dcterms:created xsi:type="dcterms:W3CDTF">2015-02-25T16:51:56Z</dcterms:created>
  <dcterms:modified xsi:type="dcterms:W3CDTF">2015-02-25T16:52:11Z</dcterms:modified>
</cp:coreProperties>
</file>